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5" r:id="rId7"/>
    <p:sldId id="266" r:id="rId8"/>
    <p:sldId id="264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87"/>
    <p:restoredTop sz="96197"/>
  </p:normalViewPr>
  <p:slideViewPr>
    <p:cSldViewPr snapToGrid="0" snapToObjects="1">
      <p:cViewPr varScale="1">
        <p:scale>
          <a:sx n="98" d="100"/>
          <a:sy n="98" d="100"/>
        </p:scale>
        <p:origin x="192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BD83F-E8B9-8744-B33F-A573245794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F27625-F02A-5F43-846F-6B53B2B05F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E632D-C1C4-BA49-8B56-5B3120D8A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1F96-13A1-E342-91DE-DF93F1DC2CBF}" type="datetimeFigureOut">
              <a:rPr lang="en-US" smtClean="0"/>
              <a:t>5/1/22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6F937-1167-E041-BD26-FAF3B0283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E682C-079C-D64E-B81C-ED328BFAC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EF85-69A8-1F42-BED8-5318545D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1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639E0-414F-7949-A31D-4B8F812E1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B98720-EE61-CA4A-9E95-161D90586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27C65-060E-8942-A87A-7DDD74F58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1F96-13A1-E342-91DE-DF93F1DC2CBF}" type="datetimeFigureOut">
              <a:rPr lang="en-US" smtClean="0"/>
              <a:t>5/1/22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79406-8676-F54A-968B-482A69302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BA2E7-1FCC-6449-B492-FA7ED3847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EF85-69A8-1F42-BED8-5318545D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3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22C4BB-ADFB-B342-9EA2-6BA9C8DD46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8ABCAF-D76A-C047-AB4A-5D0F83E892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9E0E8-F16E-2E41-AD67-E6A63923A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1F96-13A1-E342-91DE-DF93F1DC2CBF}" type="datetimeFigureOut">
              <a:rPr lang="en-US" smtClean="0"/>
              <a:t>5/1/22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E3D0E-75A2-364D-B144-8D7FA8AC0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51423-FAFA-3744-BCCA-1F49185EB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EF85-69A8-1F42-BED8-5318545D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D96AE-C756-504D-B126-DE1E3EAB9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1FF4B-9D71-1D45-ADBF-665D32475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98681-7B7E-E442-B20A-A441AB1B8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1F96-13A1-E342-91DE-DF93F1DC2CBF}" type="datetimeFigureOut">
              <a:rPr lang="en-US" smtClean="0"/>
              <a:t>5/1/22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75D70-B365-1D49-9ABD-4446B1F71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069BC-4973-B444-9C85-E6A7E63E8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EF85-69A8-1F42-BED8-5318545D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90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9D32B-C6B0-B744-A1D7-DC8810CC8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145A8-F595-7D4D-808A-4020A618D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C1D98-25D5-7E49-A538-E82B0E17C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1F96-13A1-E342-91DE-DF93F1DC2CBF}" type="datetimeFigureOut">
              <a:rPr lang="en-US" smtClean="0"/>
              <a:t>5/1/22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E70E1-879B-1544-B92E-85DD584CC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A0AC1-82F9-264F-8402-4B3BC0BA5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EF85-69A8-1F42-BED8-5318545D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6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82E0D-0FE0-064A-93C9-CFCD810C8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778A0-8E62-7F4A-821C-28A31DA2A9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832757-8AA2-C74F-960E-1BCE706F3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0E127D-C3A4-7941-8B2B-5855EB08B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1F96-13A1-E342-91DE-DF93F1DC2CBF}" type="datetimeFigureOut">
              <a:rPr lang="en-US" smtClean="0"/>
              <a:t>5/1/22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753DA1-E14F-CB46-84CC-394556B7C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F90AAC-AF47-AA4E-A147-D3BDFAC1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EF85-69A8-1F42-BED8-5318545D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5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39062-4B8A-0441-AAF0-E47D4D477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E0395-CDC0-104F-9456-2823B2E76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C49B65-9ADD-1B45-9A24-F85FB7562F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181B64-0B0A-4040-B7EF-EC67FA849C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E33408-E567-7047-A6E1-8C23FB22C2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51B1E5-4A16-1844-9570-4386CD750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1F96-13A1-E342-91DE-DF93F1DC2CBF}" type="datetimeFigureOut">
              <a:rPr lang="en-US" smtClean="0"/>
              <a:t>5/1/22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1CF389-6F30-5E4F-ABAD-536908674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5A6A4E-6A46-7F44-8E3F-B22BC7E26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EF85-69A8-1F42-BED8-5318545D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75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99E13-DF4B-AE41-B200-A249826C6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64044-5CF8-0548-BEF8-5D0603C6F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1F96-13A1-E342-91DE-DF93F1DC2CBF}" type="datetimeFigureOut">
              <a:rPr lang="en-US" smtClean="0"/>
              <a:t>5/1/22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0DB1F4-92CB-DA46-BE23-B12686FFA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B4EC84-6F09-2B4D-ABD1-006BD8266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EF85-69A8-1F42-BED8-5318545D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30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727194-AA28-234C-8250-F3322DF36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1F96-13A1-E342-91DE-DF93F1DC2CBF}" type="datetimeFigureOut">
              <a:rPr lang="en-US" smtClean="0"/>
              <a:t>5/1/22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0D5C16-52E4-CB41-8F80-8F7946AC2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E0BB1A-1367-834F-BC91-EACD3EE48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EF85-69A8-1F42-BED8-5318545D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0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A46A1-A0D2-2E49-9440-BFA6A7CF7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96CE8-C031-C148-B3E9-2A4B0E586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9EE238-D24F-C94B-846E-B124D48F1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67EC9F-FD3D-EF45-BF0B-59547D12F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1F96-13A1-E342-91DE-DF93F1DC2CBF}" type="datetimeFigureOut">
              <a:rPr lang="en-US" smtClean="0"/>
              <a:t>5/1/22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DE827-2D15-5846-9BD4-CE146ECC6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EB8D84-7A34-A545-80DB-959965911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EF85-69A8-1F42-BED8-5318545D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4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1889B-3F98-5A41-AA87-A360A789F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B27F04-700E-FD45-B7F7-5C923ED952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AE1345-1E20-BF47-A8D7-53F0454FF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FC9AAE-BF30-7B40-A772-71D668865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1F96-13A1-E342-91DE-DF93F1DC2CBF}" type="datetimeFigureOut">
              <a:rPr lang="en-US" smtClean="0"/>
              <a:t>5/1/22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59827C-590A-E249-B910-4E1356019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973471-C860-744D-909A-72B4E78CD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EF85-69A8-1F42-BED8-5318545D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8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785F2-307B-4C4D-BF6D-5611C95EA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947E02-08EE-7749-A7C0-32C8EF040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0A8B7-F0A6-3D4E-8A29-51ADE9283F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71F96-13A1-E342-91DE-DF93F1DC2CBF}" type="datetimeFigureOut">
              <a:rPr lang="en-US" smtClean="0"/>
              <a:t>5/1/22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6E991-4A1F-9449-8F75-7192B5841B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8541C-34FB-D94B-AB2F-EF614F1F4E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1EF85-69A8-1F42-BED8-5318545D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18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cadams@chestnutmountain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D2FA4-31C2-1E47-BCAA-93901F17D4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500" b="1">
                <a:latin typeface="Oswald DemiBold" panose="02000703000000000000" pitchFamily="2" charset="77"/>
              </a:rPr>
              <a:t>Chestnut Mountain Church</a:t>
            </a:r>
            <a:endParaRPr lang="en-US" sz="6500" b="1" dirty="0">
              <a:latin typeface="Oswald DemiBold" panose="02000703000000000000" pitchFamily="2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142384-0719-4549-BC5A-30A170FFCD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500">
                <a:latin typeface="Oswald ExtraLight" panose="02000303000000000000" pitchFamily="2" charset="77"/>
              </a:rPr>
              <a:t>Parent Connection Meeting</a:t>
            </a:r>
            <a:endParaRPr lang="en-US" sz="4500" dirty="0">
              <a:latin typeface="Oswald ExtraLight" panose="020003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717004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87324-B2C0-EE7B-4917-7239C4C00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 Comments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163D9-3DB2-6BB0-3772-302FFEA25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Email: </a:t>
            </a:r>
            <a:r>
              <a:rPr lang="en-US" dirty="0">
                <a:latin typeface="+mj-lt"/>
                <a:hlinkClick r:id="rId2"/>
              </a:rPr>
              <a:t>cadams@chestnutmountain.org</a:t>
            </a:r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Call: 770-967-3197 ext. 226</a:t>
            </a:r>
          </a:p>
        </p:txBody>
      </p:sp>
    </p:spTree>
    <p:extLst>
      <p:ext uri="{BB962C8B-B14F-4D97-AF65-F5344CB8AC3E}">
        <p14:creationId xmlns:p14="http://schemas.microsoft.com/office/powerpoint/2010/main" val="2527486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BA0E9-F72B-2849-A1BB-E1EDF09B5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Oswald DemiBold" panose="02000703000000000000" pitchFamily="2" charset="77"/>
              </a:rPr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62AC0-26BD-CD48-877E-AEF621409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400" dirty="0">
                <a:latin typeface="Oswald ExtraLight" panose="02000303000000000000" pitchFamily="2" charset="77"/>
              </a:rPr>
              <a:t>We are Grateful that you have entrusted us with your children!</a:t>
            </a:r>
          </a:p>
          <a:p>
            <a:pPr algn="just"/>
            <a:r>
              <a:rPr lang="en-US" sz="4400" dirty="0">
                <a:latin typeface="Oswald ExtraLight" panose="02000303000000000000" pitchFamily="2" charset="77"/>
              </a:rPr>
              <a:t>Life Change</a:t>
            </a:r>
          </a:p>
          <a:p>
            <a:pPr algn="just"/>
            <a:r>
              <a:rPr lang="en-US" sz="4400" dirty="0">
                <a:latin typeface="Oswald ExtraLight" panose="02000303000000000000" pitchFamily="2" charset="77"/>
              </a:rPr>
              <a:t>More than just a prayer!  More than events</a:t>
            </a:r>
          </a:p>
        </p:txBody>
      </p:sp>
    </p:spTree>
    <p:extLst>
      <p:ext uri="{BB962C8B-B14F-4D97-AF65-F5344CB8AC3E}">
        <p14:creationId xmlns:p14="http://schemas.microsoft.com/office/powerpoint/2010/main" val="3437023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BA0E9-F72B-2849-A1BB-E1EDF09B5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Oswald DemiBold" panose="02000703000000000000" pitchFamily="2" charset="77"/>
              </a:rPr>
              <a:t>Let’s Celebrate Salvation and Growth!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62AC0-26BD-CD48-877E-AEF621409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j-lt"/>
              </a:rPr>
              <a:t>Multiple Salvations</a:t>
            </a:r>
          </a:p>
          <a:p>
            <a:r>
              <a:rPr lang="en-US" sz="3600" dirty="0">
                <a:latin typeface="+mj-lt"/>
              </a:rPr>
              <a:t>Multiple Baptisms</a:t>
            </a:r>
          </a:p>
          <a:p>
            <a:r>
              <a:rPr lang="en-US" sz="3600" b="1" dirty="0">
                <a:latin typeface="+mj-lt"/>
              </a:rPr>
              <a:t>Soap Journals</a:t>
            </a:r>
            <a:r>
              <a:rPr lang="en-US" sz="3600" dirty="0">
                <a:latin typeface="+mj-lt"/>
              </a:rPr>
              <a:t>: Students Sharing in front of their peers on Sunday mornings</a:t>
            </a:r>
          </a:p>
          <a:p>
            <a:r>
              <a:rPr lang="en-US" sz="3600" b="1" dirty="0">
                <a:latin typeface="+mj-lt"/>
              </a:rPr>
              <a:t>FCA</a:t>
            </a:r>
            <a:r>
              <a:rPr lang="en-US" sz="3600" dirty="0">
                <a:latin typeface="+mj-lt"/>
              </a:rPr>
              <a:t>, these same students are leading at their local schools. </a:t>
            </a:r>
          </a:p>
          <a:p>
            <a:r>
              <a:rPr lang="en-US" sz="3600" dirty="0">
                <a:latin typeface="+mj-lt"/>
              </a:rPr>
              <a:t>Students bringing their friends to church. </a:t>
            </a:r>
          </a:p>
          <a:p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3072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BBA5A-0BF8-7446-9FD2-2A4B9A39A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Future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0B6ED-2EC9-C049-82E6-863528997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Summer Camp</a:t>
            </a:r>
          </a:p>
          <a:p>
            <a:r>
              <a:rPr lang="en-US" dirty="0">
                <a:latin typeface="+mj-lt"/>
              </a:rPr>
              <a:t>Where: DoubleTree Resort by Hilton Myrtle Beach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Oceanfront 3200 S. Ocean Blvd. Myrtle Beach, SC 29577</a:t>
            </a:r>
          </a:p>
          <a:p>
            <a:r>
              <a:rPr lang="en-US" dirty="0">
                <a:latin typeface="+mj-lt"/>
              </a:rPr>
              <a:t>When: June 6</a:t>
            </a:r>
            <a:r>
              <a:rPr lang="en-US" baseline="30000" dirty="0">
                <a:latin typeface="+mj-lt"/>
              </a:rPr>
              <a:t>th</a:t>
            </a:r>
            <a:r>
              <a:rPr lang="en-US" dirty="0">
                <a:latin typeface="+mj-lt"/>
              </a:rPr>
              <a:t>-10</a:t>
            </a:r>
            <a:r>
              <a:rPr lang="en-US" baseline="30000" dirty="0">
                <a:latin typeface="+mj-lt"/>
              </a:rPr>
              <a:t>th 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Why: To saturate the world by making disciples. Discipleship often begins when all distractions are removed. We believe summer camp is an opportunity for this. </a:t>
            </a:r>
          </a:p>
          <a:p>
            <a:r>
              <a:rPr lang="en-US" dirty="0">
                <a:latin typeface="+mj-lt"/>
              </a:rPr>
              <a:t>Price then Jumps to $299.</a:t>
            </a:r>
            <a:r>
              <a:rPr lang="en-US" baseline="30000" dirty="0">
                <a:latin typeface="+mj-lt"/>
              </a:rPr>
              <a:t>00</a:t>
            </a:r>
            <a:r>
              <a:rPr lang="en-US" dirty="0">
                <a:latin typeface="+mj-lt"/>
              </a:rPr>
              <a:t> for late signups April 4- May 2 at 11:59 p.m.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94028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776A0-8915-D14E-939B-CDF752FE9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Mission Monday/Thursday Bible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52632-E0B3-2D49-BF4C-15B746506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Chapel 9 a.m. for both</a:t>
            </a:r>
          </a:p>
          <a:p>
            <a:r>
              <a:rPr lang="en-US" dirty="0">
                <a:latin typeface="+mj-lt"/>
              </a:rPr>
              <a:t>Mondays: June 13,20,27 July 11,18,25</a:t>
            </a:r>
          </a:p>
          <a:p>
            <a:r>
              <a:rPr lang="en-US" dirty="0">
                <a:latin typeface="+mj-lt"/>
              </a:rPr>
              <a:t>Thursdays: June 16,23,30 July 14, 21, 28</a:t>
            </a:r>
          </a:p>
          <a:p>
            <a:r>
              <a:rPr lang="en-US" dirty="0">
                <a:latin typeface="+mj-lt"/>
              </a:rPr>
              <a:t>Students serve our community and grow together!</a:t>
            </a:r>
          </a:p>
          <a:p>
            <a:r>
              <a:rPr lang="en-US" dirty="0">
                <a:latin typeface="+mj-lt"/>
              </a:rPr>
              <a:t>After Mission Monday’s pizza and fellowship at a leader’s house!</a:t>
            </a:r>
          </a:p>
          <a:p>
            <a:r>
              <a:rPr lang="en-US" dirty="0">
                <a:latin typeface="+mj-lt"/>
              </a:rPr>
              <a:t>Refrigerator magnet </a:t>
            </a:r>
          </a:p>
        </p:txBody>
      </p:sp>
    </p:spTree>
    <p:extLst>
      <p:ext uri="{BB962C8B-B14F-4D97-AF65-F5344CB8AC3E}">
        <p14:creationId xmlns:p14="http://schemas.microsoft.com/office/powerpoint/2010/main" val="4165420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CAAB9-1EF2-AFA0-66D8-88FE64DCE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Mission Monday?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00C72-C2E6-AC1D-34E0-8A4AD4C0D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If we settle for consumerism, we are not following Christ.</a:t>
            </a:r>
          </a:p>
          <a:p>
            <a:r>
              <a:rPr lang="en-US" dirty="0">
                <a:latin typeface="+mj-lt"/>
              </a:rPr>
              <a:t>We cannot let good news rest with us.</a:t>
            </a:r>
          </a:p>
          <a:p>
            <a:r>
              <a:rPr lang="en-US" dirty="0">
                <a:latin typeface="+mj-lt"/>
              </a:rPr>
              <a:t>Jesus calls his followers to the great commission this is a commandment.</a:t>
            </a:r>
          </a:p>
          <a:p>
            <a:r>
              <a:rPr lang="en-US" dirty="0">
                <a:latin typeface="+mj-lt"/>
              </a:rPr>
              <a:t>You are called to go and be the hands and feet of Jesus, and to share the Gospel.</a:t>
            </a:r>
          </a:p>
          <a:p>
            <a:r>
              <a:rPr lang="en-US" dirty="0">
                <a:latin typeface="+mj-lt"/>
              </a:rPr>
              <a:t>Block Parties, Gospel lessons.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633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A73DA-9221-F397-26F5-D3476EFB8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Thursday Bible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56C95-CED8-2182-A201-60A391D23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Change happens more in circles than rows</a:t>
            </a: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Disciples are made when the word is first</a:t>
            </a: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We do not get many Wednesdays together</a:t>
            </a:r>
          </a:p>
        </p:txBody>
      </p:sp>
    </p:spTree>
    <p:extLst>
      <p:ext uri="{BB962C8B-B14F-4D97-AF65-F5344CB8AC3E}">
        <p14:creationId xmlns:p14="http://schemas.microsoft.com/office/powerpoint/2010/main" val="3304401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776A0-8915-D14E-939B-CDF752FE9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Big C Retreat (Fall Retreat)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52632-E0B3-2D49-BF4C-15B746506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Where-Woodlands Cleveland, G.A.</a:t>
            </a:r>
          </a:p>
          <a:p>
            <a:r>
              <a:rPr lang="en-US" dirty="0">
                <a:latin typeface="+mj-lt"/>
              </a:rPr>
              <a:t>When-October 9-11</a:t>
            </a:r>
          </a:p>
          <a:p>
            <a:r>
              <a:rPr lang="en-US" dirty="0">
                <a:latin typeface="+mj-lt"/>
              </a:rPr>
              <a:t>6 different churches coming together under one name, Jesus!</a:t>
            </a:r>
          </a:p>
          <a:p>
            <a:r>
              <a:rPr lang="en-US" dirty="0">
                <a:latin typeface="+mj-lt"/>
              </a:rPr>
              <a:t>Family of Churches </a:t>
            </a:r>
          </a:p>
        </p:txBody>
      </p:sp>
    </p:spTree>
    <p:extLst>
      <p:ext uri="{BB962C8B-B14F-4D97-AF65-F5344CB8AC3E}">
        <p14:creationId xmlns:p14="http://schemas.microsoft.com/office/powerpoint/2010/main" val="1635978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4F93C-8AE6-0C4D-6471-8210FA788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Social 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58136-E090-60C5-D4F2-BD4D10CA7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50 percent of teens are addicted to social media</a:t>
            </a:r>
          </a:p>
          <a:p>
            <a:r>
              <a:rPr lang="en-US" dirty="0">
                <a:latin typeface="+mj-lt"/>
              </a:rPr>
              <a:t>Social media plays a major role in self-esteem</a:t>
            </a:r>
          </a:p>
          <a:p>
            <a:r>
              <a:rPr lang="en-US" dirty="0">
                <a:latin typeface="+mj-lt"/>
              </a:rPr>
              <a:t>We need to be talking about sex earlier, because if we don’t social media and porn will.</a:t>
            </a:r>
          </a:p>
          <a:p>
            <a:r>
              <a:rPr lang="en-US" dirty="0">
                <a:latin typeface="+mj-lt"/>
              </a:rPr>
              <a:t>Ask your child are you using technology or is technology using you? </a:t>
            </a:r>
          </a:p>
          <a:p>
            <a:r>
              <a:rPr lang="en-US" dirty="0">
                <a:latin typeface="+mj-lt"/>
              </a:rPr>
              <a:t>We’re not at risk of kids not knowing how to use apps, we’re at risk of kids not knowing how to live without them.</a:t>
            </a:r>
          </a:p>
          <a:p>
            <a:r>
              <a:rPr lang="en-US" dirty="0">
                <a:latin typeface="+mj-lt"/>
              </a:rPr>
              <a:t>Erase the not my kid syndrome from your mind!</a:t>
            </a:r>
          </a:p>
        </p:txBody>
      </p:sp>
    </p:spTree>
    <p:extLst>
      <p:ext uri="{BB962C8B-B14F-4D97-AF65-F5344CB8AC3E}">
        <p14:creationId xmlns:p14="http://schemas.microsoft.com/office/powerpoint/2010/main" val="216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MC Meeting Template" id="{F4F0B059-BD6D-9F4D-83DB-B439E44E2F15}" vid="{0747EC0C-5364-564D-A6CC-99B44D7CF02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1861</TotalTime>
  <Words>424</Words>
  <Application>Microsoft Macintosh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Oswald DemiBold</vt:lpstr>
      <vt:lpstr>Oswald ExtraLight</vt:lpstr>
      <vt:lpstr>Office Theme</vt:lpstr>
      <vt:lpstr>Chestnut Mountain Church</vt:lpstr>
      <vt:lpstr>Thank You!</vt:lpstr>
      <vt:lpstr>Let’s Celebrate Salvation and Growth!</vt:lpstr>
      <vt:lpstr>Future Events</vt:lpstr>
      <vt:lpstr>Mission Monday/Thursday Bible Study</vt:lpstr>
      <vt:lpstr>Why Mission Monday?</vt:lpstr>
      <vt:lpstr>Why Thursday Bible Studies</vt:lpstr>
      <vt:lpstr>Big C Retreat (Fall Retreat)</vt:lpstr>
      <vt:lpstr>Social Media</vt:lpstr>
      <vt:lpstr>Questions Comments Concerns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Chestnut Mountain Church</dc:title>
  <dc:creator>Microsoft Office User</dc:creator>
  <cp:lastModifiedBy>Microsoft Office User</cp:lastModifiedBy>
  <cp:revision>4</cp:revision>
  <dcterms:created xsi:type="dcterms:W3CDTF">2022-01-13T14:20:11Z</dcterms:created>
  <dcterms:modified xsi:type="dcterms:W3CDTF">2022-05-01T14:02:08Z</dcterms:modified>
</cp:coreProperties>
</file>